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362200"/>
            <a:ext cx="8513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PLASMA WELDING MACHINE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Plasma Welding Machine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46482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Linear Tig Welding SPM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686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Wide Latin" pitchFamily="18" charset="0"/>
                <a:ea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600" b="1" dirty="0" smtClean="0">
                <a:latin typeface="Lucida Calligraphy" pitchFamily="66" charset="0"/>
                <a:ea typeface="Times New Roman" pitchFamily="18" charset="0"/>
                <a:cs typeface="Times New Roman" pitchFamily="18" charset="0"/>
              </a:rPr>
              <a:t>JIG</a:t>
            </a:r>
            <a:endParaRPr lang="en-US" sz="3600" b="1" dirty="0" smtClean="0">
              <a:latin typeface="Lucida Calligraphy" pitchFamily="66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Suitable for  SS utensil butt joint (linear </a:t>
            </a:r>
            <a:r>
              <a:rPr lang="en-US" sz="2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tig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welding automation) also suitable for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plasma welding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Welding Range		: 0.3 to 2mm SS and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Input volt		: 220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volt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With suitable </a:t>
            </a:r>
            <a:r>
              <a:rPr lang="en-US" sz="2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tig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power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source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Manual foot operated automatic  pneumatic operated also available PLC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control</a:t>
            </a:r>
            <a:endParaRPr lang="en-US" sz="2000" dirty="0" smtClean="0">
              <a:latin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Torch moment control by DC motor with LM guide support</a:t>
            </a:r>
            <a:endParaRPr lang="en-US" sz="20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</TotalTime>
  <Words>28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Metro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uer</cp:lastModifiedBy>
  <cp:revision>14</cp:revision>
  <dcterms:created xsi:type="dcterms:W3CDTF">2006-08-16T00:00:00Z</dcterms:created>
  <dcterms:modified xsi:type="dcterms:W3CDTF">2011-11-11T05:35:57Z</dcterms:modified>
</cp:coreProperties>
</file>